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3" roundtripDataSignature="AMtx7mi1zjpB20+61HCY9L2RTB9sGbEi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title="Strategic Planning Present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 title="Strategic Planning Presentation (TC Final)-0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 title="Strategic Planning (Presentation) 2-0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" title="Strategic Planning (Presentation) 2-0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" title="Strategic Planning (Presentation) 2-0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" title="Strategic Planning (Presentation) 2-0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